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18422C-6DAE-4572-A0A1-FB9A732B395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132874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8422C-6DAE-4572-A0A1-FB9A732B395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173987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8422C-6DAE-4572-A0A1-FB9A732B395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419253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8422C-6DAE-4572-A0A1-FB9A732B395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400897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8422C-6DAE-4572-A0A1-FB9A732B395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197505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18422C-6DAE-4572-A0A1-FB9A732B3951}"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204592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8422C-6DAE-4572-A0A1-FB9A732B3951}"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408628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18422C-6DAE-4572-A0A1-FB9A732B3951}"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134581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8422C-6DAE-4572-A0A1-FB9A732B3951}"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384232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8422C-6DAE-4572-A0A1-FB9A732B3951}"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310529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8422C-6DAE-4572-A0A1-FB9A732B3951}"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056F2-FAF0-4CA9-90E5-55251B959FAD}" type="slidenum">
              <a:rPr lang="en-US" smtClean="0"/>
              <a:t>‹#›</a:t>
            </a:fld>
            <a:endParaRPr lang="en-US"/>
          </a:p>
        </p:txBody>
      </p:sp>
    </p:spTree>
    <p:extLst>
      <p:ext uri="{BB962C8B-B14F-4D97-AF65-F5344CB8AC3E}">
        <p14:creationId xmlns:p14="http://schemas.microsoft.com/office/powerpoint/2010/main" val="337599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8422C-6DAE-4572-A0A1-FB9A732B3951}"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056F2-FAF0-4CA9-90E5-55251B959FAD}" type="slidenum">
              <a:rPr lang="en-US" smtClean="0"/>
              <a:t>‹#›</a:t>
            </a:fld>
            <a:endParaRPr lang="en-US"/>
          </a:p>
        </p:txBody>
      </p:sp>
    </p:spTree>
    <p:extLst>
      <p:ext uri="{BB962C8B-B14F-4D97-AF65-F5344CB8AC3E}">
        <p14:creationId xmlns:p14="http://schemas.microsoft.com/office/powerpoint/2010/main" val="348769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My Internship </a:t>
            </a:r>
            <a:r>
              <a:rPr lang="en-US" dirty="0" smtClean="0"/>
              <a:t>POL</a:t>
            </a:r>
            <a:endParaRPr lang="en-US" dirty="0"/>
          </a:p>
        </p:txBody>
      </p:sp>
      <p:sp>
        <p:nvSpPr>
          <p:cNvPr id="3" name="Subtitle 2"/>
          <p:cNvSpPr>
            <a:spLocks noGrp="1"/>
          </p:cNvSpPr>
          <p:nvPr>
            <p:ph type="subTitle" idx="1"/>
          </p:nvPr>
        </p:nvSpPr>
        <p:spPr/>
        <p:txBody>
          <a:bodyPr anchor="ctr"/>
          <a:lstStyle/>
          <a:p>
            <a:r>
              <a:rPr lang="en-US" dirty="0" smtClean="0"/>
              <a:t>Jennifer Perry</a:t>
            </a:r>
            <a:endParaRPr lang="en-US" dirty="0"/>
          </a:p>
        </p:txBody>
      </p:sp>
    </p:spTree>
    <p:extLst>
      <p:ext uri="{BB962C8B-B14F-4D97-AF65-F5344CB8AC3E}">
        <p14:creationId xmlns:p14="http://schemas.microsoft.com/office/powerpoint/2010/main" val="178650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My Work as an Intern</a:t>
            </a:r>
          </a:p>
        </p:txBody>
      </p:sp>
      <p:sp>
        <p:nvSpPr>
          <p:cNvPr id="3" name="Content Placeholder 2"/>
          <p:cNvSpPr>
            <a:spLocks noGrp="1"/>
          </p:cNvSpPr>
          <p:nvPr>
            <p:ph idx="1"/>
          </p:nvPr>
        </p:nvSpPr>
        <p:spPr>
          <a:xfrm>
            <a:off x="838200" y="1825625"/>
            <a:ext cx="4776989" cy="4351338"/>
          </a:xfrm>
        </p:spPr>
        <p:txBody>
          <a:bodyPr/>
          <a:lstStyle/>
          <a:p>
            <a:pPr marL="0" indent="0">
              <a:buNone/>
            </a:pPr>
            <a:r>
              <a:rPr lang="en-US" dirty="0"/>
              <a:t>As an intern at Cajon Park I’ve been working Mrs. Fields’s fourth grade class. There are thirty-three students in total so I usually have a small group for math. </a:t>
            </a:r>
            <a:endParaRPr lang="en-US" b="0" dirty="0" smtClean="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149" y="1825625"/>
            <a:ext cx="4628730" cy="3457083"/>
          </a:xfrm>
          <a:prstGeom prst="rect">
            <a:avLst/>
          </a:prstGeom>
        </p:spPr>
      </p:pic>
    </p:spTree>
    <p:extLst>
      <p:ext uri="{BB962C8B-B14F-4D97-AF65-F5344CB8AC3E}">
        <p14:creationId xmlns:p14="http://schemas.microsoft.com/office/powerpoint/2010/main" val="112305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425485" cy="4351338"/>
          </a:xfrm>
        </p:spPr>
        <p:txBody>
          <a:bodyPr/>
          <a:lstStyle/>
          <a:p>
            <a:pPr marL="0" indent="0">
              <a:buNone/>
            </a:pPr>
            <a:r>
              <a:rPr lang="en-US" dirty="0"/>
              <a:t>My project has been to have the kids work on their writing. I taught a couple lessons and had them write but I’ve also been going up teaching the kids at least once a day. I have definitely gained a lot more patience and I feel that I am able to explain things in more ways than I really thought. If a student doesn’t understand something then I have to find a new way to explain it which was hard at first but I have gotten better at it and will continue to do so.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8274" y="1690688"/>
            <a:ext cx="2629705" cy="4675031"/>
          </a:xfrm>
          <a:prstGeom prst="rect">
            <a:avLst/>
          </a:prstGeom>
        </p:spPr>
      </p:pic>
    </p:spTree>
    <p:extLst>
      <p:ext uri="{BB962C8B-B14F-4D97-AF65-F5344CB8AC3E}">
        <p14:creationId xmlns:p14="http://schemas.microsoft.com/office/powerpoint/2010/main" val="2917610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45773"/>
            <a:ext cx="3426543" cy="365593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343716" y="1091664"/>
            <a:ext cx="2967709" cy="5275927"/>
          </a:xfrm>
          <a:prstGeom prst="rect">
            <a:avLst/>
          </a:prstGeom>
        </p:spPr>
      </p:pic>
    </p:spTree>
    <p:extLst>
      <p:ext uri="{BB962C8B-B14F-4D97-AF65-F5344CB8AC3E}">
        <p14:creationId xmlns:p14="http://schemas.microsoft.com/office/powerpoint/2010/main" val="54304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Life outside of High </a:t>
            </a:r>
            <a:r>
              <a:rPr lang="en-US" dirty="0" smtClean="0"/>
              <a:t>School</a:t>
            </a:r>
            <a:endParaRPr lang="en-US" dirty="0"/>
          </a:p>
        </p:txBody>
      </p:sp>
      <p:sp>
        <p:nvSpPr>
          <p:cNvPr id="3" name="Content Placeholder 2"/>
          <p:cNvSpPr>
            <a:spLocks noGrp="1"/>
          </p:cNvSpPr>
          <p:nvPr>
            <p:ph idx="1"/>
          </p:nvPr>
        </p:nvSpPr>
        <p:spPr>
          <a:xfrm>
            <a:off x="838200" y="1825625"/>
            <a:ext cx="5073203" cy="4351338"/>
          </a:xfrm>
        </p:spPr>
        <p:txBody>
          <a:bodyPr/>
          <a:lstStyle/>
          <a:p>
            <a:pPr marL="0" indent="0">
              <a:buNone/>
            </a:pPr>
            <a:r>
              <a:rPr lang="en-US" dirty="0"/>
              <a:t>While working here I have definitely developed a much deeper appreciation for teachers who teach fifth grade and below. They are extremely patient and I can’t wait to become a teacher. After high school I definitely plan on getting my teaching credentials and teaching elementary school and maybe even high school</a:t>
            </a:r>
            <a:r>
              <a:rPr lang="en-US" dirty="0" smtClean="0"/>
              <a:t>.</a:t>
            </a:r>
            <a:endParaRPr lang="en-US" b="0" dirty="0" smtClean="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75034" y="2541554"/>
            <a:ext cx="5190186" cy="2919480"/>
          </a:xfrm>
          <a:prstGeom prst="rect">
            <a:avLst/>
          </a:prstGeom>
        </p:spPr>
      </p:pic>
    </p:spTree>
    <p:extLst>
      <p:ext uri="{BB962C8B-B14F-4D97-AF65-F5344CB8AC3E}">
        <p14:creationId xmlns:p14="http://schemas.microsoft.com/office/powerpoint/2010/main" val="137703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163355" cy="4351338"/>
          </a:xfrm>
        </p:spPr>
        <p:txBody>
          <a:bodyPr/>
          <a:lstStyle/>
          <a:p>
            <a:pPr marL="0" indent="0">
              <a:buNone/>
            </a:pPr>
            <a:r>
              <a:rPr lang="en-US" dirty="0"/>
              <a:t>A professional working environment is needed in every workplace but in a school it’s a little different. The teachers and other staff have to get along or it just doesn’t work. They don’t have to be best friends but they do have to be nice so they can get to an agreement on group activities.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612" y="2046802"/>
            <a:ext cx="3418427" cy="4287277"/>
          </a:xfrm>
          <a:prstGeom prst="rect">
            <a:avLst/>
          </a:prstGeom>
        </p:spPr>
      </p:pic>
    </p:spTree>
    <p:extLst>
      <p:ext uri="{BB962C8B-B14F-4D97-AF65-F5344CB8AC3E}">
        <p14:creationId xmlns:p14="http://schemas.microsoft.com/office/powerpoint/2010/main" val="15854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p>
        </p:txBody>
      </p:sp>
      <p:sp>
        <p:nvSpPr>
          <p:cNvPr id="3" name="Content Placeholder 2"/>
          <p:cNvSpPr>
            <a:spLocks noGrp="1"/>
          </p:cNvSpPr>
          <p:nvPr>
            <p:ph idx="1"/>
          </p:nvPr>
        </p:nvSpPr>
        <p:spPr/>
        <p:txBody>
          <a:bodyPr/>
          <a:lstStyle/>
          <a:p>
            <a:pPr marL="0" indent="0">
              <a:buNone/>
            </a:pPr>
            <a:r>
              <a:rPr lang="en-US" dirty="0"/>
              <a:t>I have absolutely loved being at this internship. The kids have been wonderful and all the teachers have been very kind and willing to answer any and all questions I’ve had. After being here I’ve decided that I definitely want to teach </a:t>
            </a:r>
            <a:r>
              <a:rPr lang="en-US" dirty="0" err="1"/>
              <a:t>elemntary</a:t>
            </a:r>
            <a:r>
              <a:rPr lang="en-US"/>
              <a:t> in the future. </a:t>
            </a:r>
          </a:p>
        </p:txBody>
      </p:sp>
    </p:spTree>
    <p:extLst>
      <p:ext uri="{BB962C8B-B14F-4D97-AF65-F5344CB8AC3E}">
        <p14:creationId xmlns:p14="http://schemas.microsoft.com/office/powerpoint/2010/main" val="954232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310</Words>
  <Application>Microsoft Office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My Internship POL</vt:lpstr>
      <vt:lpstr>My Work as an Intern</vt:lpstr>
      <vt:lpstr>PowerPoint Presentation</vt:lpstr>
      <vt:lpstr>PowerPoint Presentation</vt:lpstr>
      <vt:lpstr>Life outside of High School</vt:lpstr>
      <vt:lpstr>PowerPoint Presentation</vt:lpstr>
      <vt:lpstr>In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Internship POL</dc:title>
  <dc:creator>Nick Bradley</dc:creator>
  <cp:lastModifiedBy>Nick Bradley</cp:lastModifiedBy>
  <cp:revision>2</cp:revision>
  <dcterms:created xsi:type="dcterms:W3CDTF">2017-01-25T23:41:11Z</dcterms:created>
  <dcterms:modified xsi:type="dcterms:W3CDTF">2017-01-25T23:42:58Z</dcterms:modified>
</cp:coreProperties>
</file>